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 tech\Downloads\college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9982"/>
            <a:ext cx="1947863" cy="6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 tech\Downloads\college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9982"/>
            <a:ext cx="1947863" cy="6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 tech\Downloads\college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9982"/>
            <a:ext cx="1947863" cy="6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 tech\Downloads\college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9982"/>
            <a:ext cx="1947863" cy="6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 tech\Downloads\college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9982"/>
            <a:ext cx="1947863" cy="6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 tech\Downloads\college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9982"/>
            <a:ext cx="1947863" cy="6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 tech\Downloads\college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9982"/>
            <a:ext cx="1947863" cy="6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 tech</cp:lastModifiedBy>
  <cp:revision>31</cp:revision>
  <dcterms:created xsi:type="dcterms:W3CDTF">2017-12-21T10:51:09Z</dcterms:created>
  <dcterms:modified xsi:type="dcterms:W3CDTF">2019-09-18T10:40:31Z</dcterms:modified>
</cp:coreProperties>
</file>